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-90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7728-2AD0-4266-8F53-6558231C92D3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C7DDEE4-C2B4-4DE6-8121-1351A9DB3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464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7728-2AD0-4266-8F53-6558231C92D3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C7DDEE4-C2B4-4DE6-8121-1351A9DB3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698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7728-2AD0-4266-8F53-6558231C92D3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C7DDEE4-C2B4-4DE6-8121-1351A9DB3C6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2208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7728-2AD0-4266-8F53-6558231C92D3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C7DDEE4-C2B4-4DE6-8121-1351A9DB3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7874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7728-2AD0-4266-8F53-6558231C92D3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C7DDEE4-C2B4-4DE6-8121-1351A9DB3C6B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21077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7728-2AD0-4266-8F53-6558231C92D3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C7DDEE4-C2B4-4DE6-8121-1351A9DB3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1750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7728-2AD0-4266-8F53-6558231C92D3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DEE4-C2B4-4DE6-8121-1351A9DB3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3956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7728-2AD0-4266-8F53-6558231C92D3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DEE4-C2B4-4DE6-8121-1351A9DB3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0127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7728-2AD0-4266-8F53-6558231C92D3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DEE4-C2B4-4DE6-8121-1351A9DB3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483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7728-2AD0-4266-8F53-6558231C92D3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C7DDEE4-C2B4-4DE6-8121-1351A9DB3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3158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7728-2AD0-4266-8F53-6558231C92D3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C7DDEE4-C2B4-4DE6-8121-1351A9DB3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622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7728-2AD0-4266-8F53-6558231C92D3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C7DDEE4-C2B4-4DE6-8121-1351A9DB3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82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7728-2AD0-4266-8F53-6558231C92D3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DEE4-C2B4-4DE6-8121-1351A9DB3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822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7728-2AD0-4266-8F53-6558231C92D3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DEE4-C2B4-4DE6-8121-1351A9DB3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72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7728-2AD0-4266-8F53-6558231C92D3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DDEE4-C2B4-4DE6-8121-1351A9DB3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502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37728-2AD0-4266-8F53-6558231C92D3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C7DDEE4-C2B4-4DE6-8121-1351A9DB3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2153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37728-2AD0-4266-8F53-6558231C92D3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C7DDEE4-C2B4-4DE6-8121-1351A9DB3C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815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rG2k2Z8IO0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resh.edu.ru/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lib.ru/item/342798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prlib.ru/item/678057#v=d&amp;z=2&amp;n=5&amp;i=8552845_doc1_ae4f10ff-eb67-4cf1-a9f4-358688b9a946.tiff&amp;y=357&amp;x=563" TargetMode="External"/><Relationship Id="rId5" Type="http://schemas.openxmlformats.org/officeDocument/2006/relationships/hyperlink" Target="https://www.prlib.ru/item/678057" TargetMode="External"/><Relationship Id="rId4" Type="http://schemas.openxmlformats.org/officeDocument/2006/relationships/hyperlink" Target="https://www.prlib.ru/item/342798#v=d&amp;z=3&amp;n=5&amp;i=5573597_doc1_E59D277A-72BA-4768-8E97-0371A4D1C6C3.tiff&amp;y=818&amp;x=56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Урок русского языка </a:t>
            </a:r>
            <a:br>
              <a:rPr lang="ru-RU" dirty="0"/>
            </a:br>
            <a:r>
              <a:rPr lang="ru-RU" dirty="0"/>
              <a:t>«Жаргонизмы»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10 класс </a:t>
            </a:r>
          </a:p>
          <a:p>
            <a:r>
              <a:rPr lang="ru-RU" dirty="0"/>
              <a:t>Учитель русского языка и литературы : </a:t>
            </a:r>
            <a:r>
              <a:rPr lang="ru-RU" dirty="0" err="1"/>
              <a:t>Азикаева</a:t>
            </a:r>
            <a:r>
              <a:rPr lang="ru-RU" dirty="0"/>
              <a:t> О.В.</a:t>
            </a:r>
          </a:p>
        </p:txBody>
      </p:sp>
    </p:spTree>
    <p:extLst>
      <p:ext uri="{BB962C8B-B14F-4D97-AF65-F5344CB8AC3E}">
        <p14:creationId xmlns:p14="http://schemas.microsoft.com/office/powerpoint/2010/main" val="3440926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4" y="624109"/>
            <a:ext cx="8911687" cy="5302965"/>
          </a:xfrm>
        </p:spPr>
        <p:txBody>
          <a:bodyPr>
            <a:noAutofit/>
          </a:bodyPr>
          <a:lstStyle/>
          <a:p>
            <a:pPr algn="ctr"/>
            <a:r>
              <a:rPr lang="ru-RU" sz="9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9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9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Лексика</a:t>
            </a:r>
            <a:br>
              <a:rPr lang="ru-RU" sz="9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9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9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9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53741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«Почему мы так говорим ?»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https://youtu.be/rG2k2Z8IO04</a:t>
            </a:r>
            <a:r>
              <a:rPr lang="ru-RU" dirty="0"/>
              <a:t>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5630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Деление лексики 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65" y="1333041"/>
            <a:ext cx="11049917" cy="5524959"/>
          </a:xfrm>
        </p:spPr>
      </p:pic>
    </p:spTree>
    <p:extLst>
      <p:ext uri="{BB962C8B-B14F-4D97-AF65-F5344CB8AC3E}">
        <p14:creationId xmlns:p14="http://schemas.microsoft.com/office/powerpoint/2010/main" val="1899363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>
                <a:solidFill>
                  <a:srgbClr val="4D5156"/>
                </a:solidFill>
                <a:latin typeface="Google Sans"/>
              </a:rPr>
              <a:t>Что такое жаргонизмы? </a:t>
            </a:r>
            <a:br>
              <a:rPr lang="ru-RU" i="1" dirty="0">
                <a:solidFill>
                  <a:srgbClr val="4D5156"/>
                </a:solidFill>
                <a:latin typeface="Google Sans"/>
              </a:rPr>
            </a:br>
            <a:r>
              <a:rPr lang="ru-RU" i="1" dirty="0">
                <a:solidFill>
                  <a:srgbClr val="4D5156"/>
                </a:solidFill>
                <a:latin typeface="Google Sans"/>
              </a:rPr>
              <a:t/>
            </a:r>
            <a:br>
              <a:rPr lang="ru-RU" i="1" dirty="0">
                <a:solidFill>
                  <a:srgbClr val="4D5156"/>
                </a:solidFill>
                <a:latin typeface="Google Sans"/>
              </a:rPr>
            </a:br>
            <a:r>
              <a:rPr lang="ru-RU" i="1" dirty="0">
                <a:solidFill>
                  <a:srgbClr val="4D5156"/>
                </a:solidFill>
                <a:latin typeface="Google Sans"/>
              </a:rPr>
              <a:t>Это </a:t>
            </a:r>
            <a:r>
              <a:rPr lang="ru-RU" i="1" dirty="0">
                <a:solidFill>
                  <a:srgbClr val="040C28"/>
                </a:solidFill>
                <a:latin typeface="Google Sans"/>
              </a:rPr>
              <a:t>слова и выражения, относящиеся к жаргону</a:t>
            </a:r>
            <a:r>
              <a:rPr lang="ru-RU" i="1" dirty="0">
                <a:solidFill>
                  <a:srgbClr val="4D5156"/>
                </a:solidFill>
                <a:latin typeface="Google Sans"/>
              </a:rPr>
              <a:t>. Жаргон (франц. </a:t>
            </a:r>
            <a:r>
              <a:rPr lang="ru-RU" i="1" dirty="0" err="1">
                <a:solidFill>
                  <a:srgbClr val="4D5156"/>
                </a:solidFill>
                <a:latin typeface="Google Sans"/>
              </a:rPr>
              <a:t>jargon</a:t>
            </a:r>
            <a:r>
              <a:rPr lang="ru-RU" i="1" dirty="0">
                <a:solidFill>
                  <a:srgbClr val="4D5156"/>
                </a:solidFill>
                <a:latin typeface="Google Sans"/>
              </a:rPr>
              <a:t>) – разновидность речи, используемой преимущественно в устном общении отдельной относительно устойчивой социальной группой, объединяющей людей по признаку профессии 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491405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https://resh.edu.ru/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99981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8968" y="624111"/>
            <a:ext cx="9441455" cy="172248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71731" y="3155887"/>
            <a:ext cx="6096000" cy="297414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Литературная речь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https://www.prlib.ru/item/342798#v=d&amp;z=3&amp;n=5&amp;i=5573597_doc1_E59D277A-72BA-4768-8E97-0371A4D1C6C3.tiff&amp;y=818&amp;x=564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Правильность и чистота русской речи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ru-RU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https://www.prlib.ru/item/678057#v=d&amp;z=2&amp;n=5&amp;i=8552845_doc1_ae4f10ff-eb67-4cf1-a9f4-358688b9a946.tiff&amp;y=357&amp;x=563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39651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</TotalTime>
  <Words>46</Words>
  <Application>Microsoft Office PowerPoint</Application>
  <PresentationFormat>Произвольный</PresentationFormat>
  <Paragraphs>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Легкий дым</vt:lpstr>
      <vt:lpstr>Урок русского языка  «Жаргонизмы»</vt:lpstr>
      <vt:lpstr> Лексика   </vt:lpstr>
      <vt:lpstr>«Почему мы так говорим ?»</vt:lpstr>
      <vt:lpstr>Деление лексики </vt:lpstr>
      <vt:lpstr>Что такое жаргонизмы?   Это слова и выражения, относящиеся к жаргону. Жаргон (франц. jargon) – разновидность речи, используемой преимущественно в устном общении отдельной относительно устойчивой социальной группой, объединяющей людей по признаку профессии .</vt:lpstr>
      <vt:lpstr>https://resh.edu.ru/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русского языка  «Жаргонизмы, молодежный сленг»</dc:title>
  <dc:creator>Ученик</dc:creator>
  <cp:lastModifiedBy>1</cp:lastModifiedBy>
  <cp:revision>5</cp:revision>
  <dcterms:created xsi:type="dcterms:W3CDTF">2023-08-15T07:03:57Z</dcterms:created>
  <dcterms:modified xsi:type="dcterms:W3CDTF">2024-11-28T05:54:14Z</dcterms:modified>
</cp:coreProperties>
</file>