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9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6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9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20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87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10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75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95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2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48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15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2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82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2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2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0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5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7728-2AD0-4266-8F53-6558231C92D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7DDEE4-C2B4-4DE6-8121-1351A9DB3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1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G2k2Z8IO0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lib.ru/item/34279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rlib.ru/item/678057#v=d&amp;z=2&amp;n=5&amp;i=8552845_doc1_ae4f10ff-eb67-4cf1-a9f4-358688b9a946.tiff&amp;y=357&amp;x=563" TargetMode="External"/><Relationship Id="rId5" Type="http://schemas.openxmlformats.org/officeDocument/2006/relationships/hyperlink" Target="https://www.prlib.ru/item/678057" TargetMode="External"/><Relationship Id="rId4" Type="http://schemas.openxmlformats.org/officeDocument/2006/relationships/hyperlink" Target="https://www.prlib.ru/item/342798#v=d&amp;z=3&amp;n=5&amp;i=5573597_doc1_E59D277A-72BA-4768-8E97-0371A4D1C6C3.tiff&amp;y=818&amp;x=5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Урок русского языка </a:t>
            </a:r>
            <a:br>
              <a:rPr lang="ru-RU" dirty="0"/>
            </a:br>
            <a:r>
              <a:rPr lang="ru-RU" dirty="0"/>
              <a:t>«Жаргонизмы»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10 класс </a:t>
            </a:r>
          </a:p>
          <a:p>
            <a:r>
              <a:rPr lang="ru-RU" dirty="0"/>
              <a:t>Учитель русского языка и литературы : </a:t>
            </a:r>
            <a:r>
              <a:rPr lang="ru-RU" dirty="0" err="1"/>
              <a:t>Азикаева</a:t>
            </a:r>
            <a:r>
              <a:rPr lang="ru-RU" dirty="0"/>
              <a:t> О.В.</a:t>
            </a:r>
          </a:p>
        </p:txBody>
      </p:sp>
    </p:spTree>
    <p:extLst>
      <p:ext uri="{BB962C8B-B14F-4D97-AF65-F5344CB8AC3E}">
        <p14:creationId xmlns:p14="http://schemas.microsoft.com/office/powerpoint/2010/main" val="344092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302965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</a:t>
            </a:r>
            <a:b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74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 мы так говорим ?»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https://youtu.be/rG2k2Z8IO04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63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Деление лексики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65" y="1333041"/>
            <a:ext cx="11049917" cy="5524959"/>
          </a:xfrm>
        </p:spPr>
      </p:pic>
    </p:spTree>
    <p:extLst>
      <p:ext uri="{BB962C8B-B14F-4D97-AF65-F5344CB8AC3E}">
        <p14:creationId xmlns:p14="http://schemas.microsoft.com/office/powerpoint/2010/main" val="189936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4D5156"/>
                </a:solidFill>
                <a:latin typeface="Google Sans"/>
              </a:rPr>
              <a:t>Что такое жаргонизмы? </a:t>
            </a:r>
            <a:br>
              <a:rPr lang="ru-RU" i="1" dirty="0">
                <a:solidFill>
                  <a:srgbClr val="4D5156"/>
                </a:solidFill>
                <a:latin typeface="Google Sans"/>
              </a:rPr>
            </a:br>
            <a:r>
              <a:rPr lang="ru-RU" i="1" dirty="0">
                <a:solidFill>
                  <a:srgbClr val="4D5156"/>
                </a:solidFill>
                <a:latin typeface="Google Sans"/>
              </a:rPr>
              <a:t/>
            </a:r>
            <a:br>
              <a:rPr lang="ru-RU" i="1" dirty="0">
                <a:solidFill>
                  <a:srgbClr val="4D5156"/>
                </a:solidFill>
                <a:latin typeface="Google Sans"/>
              </a:rPr>
            </a:br>
            <a:r>
              <a:rPr lang="ru-RU" i="1" dirty="0">
                <a:solidFill>
                  <a:srgbClr val="4D5156"/>
                </a:solidFill>
                <a:latin typeface="Google Sans"/>
              </a:rPr>
              <a:t>Это </a:t>
            </a:r>
            <a:r>
              <a:rPr lang="ru-RU" i="1" dirty="0">
                <a:solidFill>
                  <a:srgbClr val="040C28"/>
                </a:solidFill>
                <a:latin typeface="Google Sans"/>
              </a:rPr>
              <a:t>слова и выражения, относящиеся к жаргону</a:t>
            </a:r>
            <a:r>
              <a:rPr lang="ru-RU" i="1" dirty="0">
                <a:solidFill>
                  <a:srgbClr val="4D5156"/>
                </a:solidFill>
                <a:latin typeface="Google Sans"/>
              </a:rPr>
              <a:t>. Жаргон (франц. </a:t>
            </a:r>
            <a:r>
              <a:rPr lang="ru-RU" i="1" dirty="0" err="1">
                <a:solidFill>
                  <a:srgbClr val="4D5156"/>
                </a:solidFill>
                <a:latin typeface="Google Sans"/>
              </a:rPr>
              <a:t>jargon</a:t>
            </a:r>
            <a:r>
              <a:rPr lang="ru-RU" i="1" dirty="0">
                <a:solidFill>
                  <a:srgbClr val="4D5156"/>
                </a:solidFill>
                <a:latin typeface="Google Sans"/>
              </a:rPr>
              <a:t>) – разновидность речи, используемой преимущественно в устном общении отдельной относительно устойчивой социальной группой, объединяющей людей по признаку профессии 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9140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https://resh.edu.ru/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998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968" y="624111"/>
            <a:ext cx="9441455" cy="17224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1731" y="3155887"/>
            <a:ext cx="6096000" cy="29741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Литературная речь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https://www.prlib.ru/item/342798#v=d&amp;z=3&amp;n=5&amp;i=5573597_doc1_E59D277A-72BA-4768-8E97-0371A4D1C6C3.tiff&amp;y=818&amp;x=564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Правильность и чистота русской речи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https://www.prlib.ru/item/678057#v=d&amp;z=2&amp;n=5&amp;i=8552845_doc1_ae4f10ff-eb67-4cf1-a9f4-358688b9a946.tiff&amp;y=357&amp;x=563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965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46</Words>
  <Application>Microsoft Office PowerPoint</Application>
  <PresentationFormat>Произвольный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Урок русского языка  «Жаргонизмы»</vt:lpstr>
      <vt:lpstr> Лексика   </vt:lpstr>
      <vt:lpstr>«Почему мы так говорим ?»</vt:lpstr>
      <vt:lpstr>Деление лексики </vt:lpstr>
      <vt:lpstr>Что такое жаргонизмы?   Это слова и выражения, относящиеся к жаргону. Жаргон (франц. jargon) – разновидность речи, используемой преимущественно в устном общении отдельной относительно устойчивой социальной группой, объединяющей людей по признаку профессии .</vt:lpstr>
      <vt:lpstr>https://resh.edu.ru/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«Жаргонизмы, молодежный сленг»</dc:title>
  <dc:creator>Ученик</dc:creator>
  <cp:lastModifiedBy>1</cp:lastModifiedBy>
  <cp:revision>5</cp:revision>
  <dcterms:created xsi:type="dcterms:W3CDTF">2023-08-15T07:03:57Z</dcterms:created>
  <dcterms:modified xsi:type="dcterms:W3CDTF">2024-11-28T05:54:14Z</dcterms:modified>
</cp:coreProperties>
</file>