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9" r:id="rId3"/>
    <p:sldId id="258" r:id="rId4"/>
    <p:sldId id="260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26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66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160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237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067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67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067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300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49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35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38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49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46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30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778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2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74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FB010C1-2AB5-4D2F-BBC0-793DADF8738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76AC-AB9C-4F75-8EBF-23FC8A937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829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93566"/>
          </a:xfrm>
        </p:spPr>
        <p:txBody>
          <a:bodyPr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Синтаксический анализ простого предложения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7823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220" y="652388"/>
            <a:ext cx="9404723" cy="140053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Чему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 должны научиться на уроке?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7330" indent="0" algn="just">
              <a:spcAft>
                <a:spcPts val="0"/>
              </a:spcAft>
              <a:buNone/>
            </a:pP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Используйте также опорные </a:t>
            </a:r>
            <a:r>
              <a:rPr lang="ru-RU" sz="4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слова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lnSpc>
                <a:spcPct val="107000"/>
              </a:lnSpc>
              <a:buAutoNum type="arabicParenR"/>
            </a:pPr>
            <a:r>
              <a:rPr lang="ru-RU" sz="4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вспомнить</a:t>
            </a:r>
            <a:r>
              <a:rPr lang="ru-RU" sz="4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что такое </a:t>
            </a:r>
            <a:r>
              <a:rPr lang="ru-RU" sz="4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.....;</a:t>
            </a:r>
            <a:r>
              <a:rPr lang="ru-RU" sz="4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i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07000"/>
              </a:lnSpc>
              <a:buAutoNum type="arabicParenR"/>
            </a:pPr>
            <a:r>
              <a:rPr lang="ru-RU" sz="4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научиться </a:t>
            </a:r>
            <a:r>
              <a:rPr lang="ru-RU" sz="4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выполнять … </a:t>
            </a:r>
            <a:r>
              <a:rPr lang="ru-RU" sz="4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0806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06437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Цели нашего урока :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8472" y="1981200"/>
            <a:ext cx="9144000" cy="1801091"/>
          </a:xfrm>
        </p:spPr>
        <p:txBody>
          <a:bodyPr>
            <a:noAutofit/>
          </a:bodyPr>
          <a:lstStyle/>
          <a:p>
            <a:pPr algn="l"/>
            <a:r>
              <a:rPr lang="ru-RU" sz="4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1)Закрепление знаний о простом предложении</a:t>
            </a:r>
          </a:p>
          <a:p>
            <a:pPr algn="l"/>
            <a:r>
              <a:rPr lang="ru-RU" sz="4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2)Выполнение синтаксического анализа простого предложения </a:t>
            </a:r>
            <a:endParaRPr lang="ru-RU" sz="4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14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74911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 Кто быстрее?»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53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928" y="457199"/>
            <a:ext cx="4384098" cy="2064327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Yu Gothic UI" panose="020B0500000000000000" pitchFamily="34" charset="-128"/>
                <a:cs typeface="Times New Roman" panose="02020603050405020304" pitchFamily="18" charset="0"/>
              </a:rPr>
              <a:t>Выполните синтаксический разбор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Yu Gothic UI" panose="020B0500000000000000" pitchFamily="34" charset="-128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Yu Gothic UI" panose="020B0500000000000000" pitchFamily="34" charset="-128"/>
                <a:cs typeface="Times New Roman" panose="02020603050405020304" pitchFamily="18" charset="0"/>
              </a:rPr>
              <a:t>предложения из стихотворения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Yu Gothic UI" panose="020B0500000000000000" pitchFamily="34" charset="-128"/>
                <a:cs typeface="Times New Roman" panose="02020603050405020304" pitchFamily="18" charset="0"/>
              </a:rPr>
              <a:t>М. Ю. Лермонтова.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Yu Gothic UI" panose="020B0500000000000000" pitchFamily="34" charset="-128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Yu Gothic UI" panose="020B0500000000000000" pitchFamily="34" charset="-128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Yu Gothic UI" panose="020B05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avatars.mds.yandex.net/i?id=9a981fd6ab3293736ee342d6a8b4239a5393f01a-10981924-images-thumbs&amp;n=1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0" r="23770"/>
          <a:stretch>
            <a:fillRect/>
          </a:stretch>
        </p:blipFill>
        <p:spPr bwMode="auto">
          <a:xfrm>
            <a:off x="5181600" y="166255"/>
            <a:ext cx="6400800" cy="669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7928" y="2057400"/>
            <a:ext cx="4384097" cy="381158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севере диком стоит одиноко на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голой вершине сосна 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34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6887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 :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выучить план синтаксического разбора простого предложения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стр.191 в учебнике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11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127" y="378979"/>
            <a:ext cx="10515600" cy="4788766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 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9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220</TotalTime>
  <Words>52</Words>
  <Application>Microsoft Office PowerPoint</Application>
  <PresentationFormat>Широкоэкранный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Yu Gothic UI</vt:lpstr>
      <vt:lpstr>Arial</vt:lpstr>
      <vt:lpstr>Calibri</vt:lpstr>
      <vt:lpstr>Century Gothic</vt:lpstr>
      <vt:lpstr>Times New Roman</vt:lpstr>
      <vt:lpstr>Wingdings 3</vt:lpstr>
      <vt:lpstr>Ион</vt:lpstr>
      <vt:lpstr>   Синтаксический анализ простого предложения </vt:lpstr>
      <vt:lpstr>Чему вы должны научиться на уроке? </vt:lpstr>
      <vt:lpstr>Цели нашего урока : </vt:lpstr>
      <vt:lpstr>Игра « Кто быстрее?»</vt:lpstr>
      <vt:lpstr> Выполните синтаксический разбор предложения из стихотворения М. Ю. Лермонтова. </vt:lpstr>
      <vt:lpstr>Домашнее задание : выучить план синтаксического разбора простого предложения стр.191 в учебнике </vt:lpstr>
      <vt:lpstr>Спасибо за внимание!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 :</dc:title>
  <dc:creator>Admin</dc:creator>
  <cp:lastModifiedBy>Admin</cp:lastModifiedBy>
  <cp:revision>6</cp:revision>
  <dcterms:created xsi:type="dcterms:W3CDTF">2024-01-23T12:33:52Z</dcterms:created>
  <dcterms:modified xsi:type="dcterms:W3CDTF">2024-01-23T16:14:20Z</dcterms:modified>
</cp:coreProperties>
</file>